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861" r:id="rId2"/>
    <p:sldId id="925" r:id="rId3"/>
    <p:sldId id="858" r:id="rId4"/>
    <p:sldId id="936" r:id="rId5"/>
    <p:sldId id="942" r:id="rId6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FF66"/>
    <a:srgbClr val="FF96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88" autoAdjust="0"/>
    <p:restoredTop sz="82429" autoAdjust="0"/>
  </p:normalViewPr>
  <p:slideViewPr>
    <p:cSldViewPr>
      <p:cViewPr varScale="1">
        <p:scale>
          <a:sx n="195" d="100"/>
          <a:sy n="195" d="100"/>
        </p:scale>
        <p:origin x="192" y="480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6/25/20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257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86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4284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7754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Philippians 2:19-30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482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hope in the Lord Jesus to send Timothy to you soon, so that I too may be cheered by news of you.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20 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I have no one like him, who will be genuinely concerned for your welfare.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21 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they all seek their own interests, not those of Jesus </a:t>
            </a:r>
            <a:r>
              <a:rPr lang="en-AU" sz="3000" dirty="0" err="1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Christ.2z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22 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But you know Timothy’s proven worth, how as a son with a father he has served with me in the gospel.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23 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hope therefore to send him just as soon as I see how it will go with me,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24 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and I trust in the Lord that shortly I myself will come also.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892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16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0"/>
              </a:spcAft>
            </a:pP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25 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have thought it necessary to send to you Epaphroditus my brother and fellow worker and fellow soldier, and  your messenger and minister to my need,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26 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he has been longing for you all and has been distressed because you heard that he was ill.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27 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Indeed he was ill, near to death.  But God had mercy on him, and not only on him but on me also, lest I should have sorrow upon sorrow.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28 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I am the more eager to send him, therefore, that you may rejoice at seeing him again, and that I may be less anxious. 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29 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So receive him in the Lord with all joy, and honour such men, </a:t>
            </a:r>
            <a:r>
              <a:rPr lang="en-AU" sz="26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30 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for he nearly died for the work of Christ, risking his life to complete what was lacking in your service to me.</a:t>
            </a:r>
            <a:r>
              <a:rPr lang="en-AU" sz="2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2600" dirty="0">
              <a:solidFill>
                <a:schemeClr val="bg1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91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0476" y="0"/>
            <a:ext cx="913352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 in  Ministry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360CE4D2-1EF4-5F4D-BAAF-73DAAAE5A3FF}"/>
              </a:ext>
            </a:extLst>
          </p:cNvPr>
          <p:cNvSpPr/>
          <p:nvPr/>
        </p:nvSpPr>
        <p:spPr>
          <a:xfrm>
            <a:off x="2555776" y="1914532"/>
            <a:ext cx="5691254" cy="70660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US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2:4 </a:t>
            </a: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each of you look not only to his own interests, but also to the interests of others.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54524" y="2797580"/>
            <a:ext cx="9089476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Ministry is meant to be Shared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48BC56A-FDD0-9B49-9F2B-E65759085D39}"/>
              </a:ext>
            </a:extLst>
          </p:cNvPr>
          <p:cNvSpPr/>
          <p:nvPr/>
        </p:nvSpPr>
        <p:spPr>
          <a:xfrm>
            <a:off x="1550242" y="492443"/>
            <a:ext cx="7336445" cy="134370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Philippians 1:27 (ESV)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…. let your manner of life be worthy of the gospel of Christ, so that whether I come and see you or am absent, I may hear of you that you are standing firm in one spirit, with one mind striving side by side for the faith of the gospel,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06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7" grpId="0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F49C26D-10DE-464D-BC4A-3C5485579F39}"/>
              </a:ext>
            </a:extLst>
          </p:cNvPr>
          <p:cNvSpPr txBox="1"/>
          <p:nvPr/>
        </p:nvSpPr>
        <p:spPr>
          <a:xfrm>
            <a:off x="1679172" y="-10058"/>
            <a:ext cx="405746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Sharing  in  Ministry</a:t>
            </a:r>
            <a:endParaRPr lang="en-AU" sz="2000" i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47004A0-614A-BA46-A41C-3542F1C2CABB}"/>
              </a:ext>
            </a:extLst>
          </p:cNvPr>
          <p:cNvSpPr txBox="1"/>
          <p:nvPr/>
        </p:nvSpPr>
        <p:spPr>
          <a:xfrm>
            <a:off x="510667" y="668069"/>
            <a:ext cx="4319108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Comic Sans MS" panose="030F0902030302020204" pitchFamily="66" charset="0"/>
                <a:cs typeface="Times New Roman" panose="02020603050405020304" pitchFamily="18" charset="0"/>
              </a:rPr>
              <a:t>I have no one like him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Cared for the people of other churches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Proven his worth – a faithful worker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Serve together like a father &amp; son team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E23AC8A-6B68-AB45-B26E-D396A9429D03}"/>
              </a:ext>
            </a:extLst>
          </p:cNvPr>
          <p:cNvSpPr txBox="1"/>
          <p:nvPr/>
        </p:nvSpPr>
        <p:spPr>
          <a:xfrm>
            <a:off x="5436095" y="36109"/>
            <a:ext cx="3642305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Ministry is meant to be Shared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2355A31-89CB-9541-BA2E-83EA4F6A23B2}"/>
              </a:ext>
            </a:extLst>
          </p:cNvPr>
          <p:cNvSpPr txBox="1"/>
          <p:nvPr/>
        </p:nvSpPr>
        <p:spPr>
          <a:xfrm>
            <a:off x="294643" y="354076"/>
            <a:ext cx="633271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of Timothy – Shared in ministry with Paul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4253A17-FECC-E849-9C98-0D8E2E51B3F2}"/>
              </a:ext>
            </a:extLst>
          </p:cNvPr>
          <p:cNvSpPr/>
          <p:nvPr/>
        </p:nvSpPr>
        <p:spPr>
          <a:xfrm>
            <a:off x="4860032" y="665854"/>
            <a:ext cx="3909486" cy="134402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A pastor’s dilemma:  To know when to hold on to someone because they are so valuable to the local church / When to send them out to serve the wider church</a:t>
            </a:r>
            <a:endParaRPr lang="en-AU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1FEAE9E-FB8C-AA47-90FE-76D810C890DF}"/>
              </a:ext>
            </a:extLst>
          </p:cNvPr>
          <p:cNvSpPr txBox="1"/>
          <p:nvPr/>
        </p:nvSpPr>
        <p:spPr>
          <a:xfrm>
            <a:off x="106954" y="1969588"/>
            <a:ext cx="896049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couldn’t send Timothy, because there was no one else available to fill the gap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BB812A-96AE-2D4B-8409-36DB281F9178}"/>
              </a:ext>
            </a:extLst>
          </p:cNvPr>
          <p:cNvSpPr/>
          <p:nvPr/>
        </p:nvSpPr>
        <p:spPr>
          <a:xfrm>
            <a:off x="805555" y="2286458"/>
            <a:ext cx="7288144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they all seek their own interests, not those of Jesus Christ.</a:t>
            </a:r>
            <a:r>
              <a:rPr lang="en-AU" dirty="0"/>
              <a:t> </a:t>
            </a:r>
            <a:endParaRPr lang="en-AU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375AB8A-8967-424A-804D-55FC6C7B0750}"/>
              </a:ext>
            </a:extLst>
          </p:cNvPr>
          <p:cNvSpPr txBox="1"/>
          <p:nvPr/>
        </p:nvSpPr>
        <p:spPr>
          <a:xfrm>
            <a:off x="95879" y="2626582"/>
            <a:ext cx="8960493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challenge to sacrifice our own interests, and to pursue the interests of Christ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willing to serve like Timothy.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be willing to serve in the local church to allow someone else to serve like Timothy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8862410-3F13-3143-970D-A835F73487FB}"/>
              </a:ext>
            </a:extLst>
          </p:cNvPr>
          <p:cNvSpPr txBox="1"/>
          <p:nvPr/>
        </p:nvSpPr>
        <p:spPr>
          <a:xfrm>
            <a:off x="276387" y="3416999"/>
            <a:ext cx="722978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Example of Epaphroditus – Served the interests of Jesus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82B4A49-481F-6645-873D-D7C29AC3EE2A}"/>
              </a:ext>
            </a:extLst>
          </p:cNvPr>
          <p:cNvSpPr txBox="1"/>
          <p:nvPr/>
        </p:nvSpPr>
        <p:spPr>
          <a:xfrm>
            <a:off x="-10589" y="3638140"/>
            <a:ext cx="8960493" cy="147732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“my brother” – Pastors aren’t professionals to be distanced from, but Brothers to journey with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“fellow worker” – Not an employee or a CEO, but someone to work together with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“fellow soldier” – Together we follow the orders of our Commanding officer (Jesus Christ)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Messengers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AU" u="sng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ministers</a:t>
            </a: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are sent out by a church.  To minister on behalf of the church, with the support of the church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97E24C-14E7-0546-9A36-2CCF29166976}"/>
              </a:ext>
            </a:extLst>
          </p:cNvPr>
          <p:cNvSpPr/>
          <p:nvPr/>
        </p:nvSpPr>
        <p:spPr>
          <a:xfrm>
            <a:off x="3397845" y="4850233"/>
            <a:ext cx="5658527" cy="706925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Some in the church will be sent as ministers &amp; messengers. </a:t>
            </a:r>
          </a:p>
          <a:p>
            <a:pPr marL="4763" indent="-4763">
              <a:lnSpc>
                <a:spcPct val="115000"/>
              </a:lnSpc>
              <a:spcAft>
                <a:spcPts val="0"/>
              </a:spcAft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ea typeface="Batang" panose="02030600000101010101" pitchFamily="18" charset="-127"/>
              </a:rPr>
              <a:t>Others ‘step up’ in the local church, to allow them to go...</a:t>
            </a:r>
            <a:endParaRPr lang="en-AU" dirty="0">
              <a:solidFill>
                <a:schemeClr val="bg1"/>
              </a:solidFill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3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9" grpId="0" animBg="1"/>
      <p:bldP spid="10" grpId="0"/>
      <p:bldP spid="11" grpId="0" animBg="1"/>
      <p:bldP spid="12" grpId="0"/>
      <p:bldP spid="13" grpId="0"/>
      <p:bldP spid="15" grpId="0" uiExpand="1" build="p"/>
      <p:bldP spid="1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107536</TotalTime>
  <Words>643</Words>
  <Application>Microsoft Macintosh PowerPoint</Application>
  <PresentationFormat>On-screen Show (16:10)</PresentationFormat>
  <Paragraphs>36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1795</cp:revision>
  <cp:lastPrinted>2020-02-28T07:36:30Z</cp:lastPrinted>
  <dcterms:created xsi:type="dcterms:W3CDTF">2016-11-04T06:28:01Z</dcterms:created>
  <dcterms:modified xsi:type="dcterms:W3CDTF">2020-06-25T10:08:08Z</dcterms:modified>
</cp:coreProperties>
</file>